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66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112D7-24DB-FC49-30AE-8F56A2FBD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88C721-B25C-7E1F-46F6-962F487D1D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2DE981-A5E8-3720-9F06-3A1555F6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8E25-7D60-4BAC-B1D5-E10786AC84CF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00C612-546D-01E7-B9D8-B963B419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E594CB-F8DD-660D-61D3-07EBF73D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EFE-B9DB-4E7B-B88E-DD6E11A18D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6424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40F29F-3587-E23C-C442-7B4FAF61A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E7B19A8-F2DB-9598-D988-566166AFC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908B7D-DA1E-1431-9BD3-645CB416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8E25-7D60-4BAC-B1D5-E10786AC84CF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CA878C-9198-7A32-C09B-2415E0E11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473642D-C703-AC30-6FE5-DEC1DF533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EFE-B9DB-4E7B-B88E-DD6E11A18D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26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9FB50-BAAF-2667-9DD1-783F8CA8B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325A1A-3C7A-4065-097B-913D234E9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16BB00-D2F0-D520-C7E8-8D9A9F77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8E25-7D60-4BAC-B1D5-E10786AC84CF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8CF869-0F1F-E926-E843-6CD13065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19607D-77DD-3879-7ACF-33B8A82C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EFE-B9DB-4E7B-B88E-DD6E11A18D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315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140633-667D-DBDC-BF5E-883480EE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D55F58-A56A-92B5-0BE9-72BF481AF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0204F2-8FD4-575D-4DCD-4D39BA4E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8E25-7D60-4BAC-B1D5-E10786AC84CF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F0CE51-D94E-2B7B-F286-023A4548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025405-AFD0-3649-D555-245D7FEB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EFE-B9DB-4E7B-B88E-DD6E11A18D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74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E6CBB-934A-EF21-CCE1-971228677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795EC3-6A35-4025-D8B8-C2B284D42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2974E-9C40-300D-85D8-4B6DB738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8E25-7D60-4BAC-B1D5-E10786AC84CF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D87A89-DAD7-834F-914C-94514097F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0B9351-020E-4C1E-90AB-78168C30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EFE-B9DB-4E7B-B88E-DD6E11A18D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86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9507F-10A3-0011-E2DE-A607814A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32A509-F2BC-BBDE-6877-369D4C12F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F44662-B1FD-E776-855B-972090F27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5A7CDF-7F30-778F-9C72-B0A116D7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8E25-7D60-4BAC-B1D5-E10786AC84CF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8FCE780-518C-8980-49D0-ADFBC0EC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2F0976-47E9-FCE9-FED6-E3ABB43E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EFE-B9DB-4E7B-B88E-DD6E11A18D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14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78938-492E-245F-90CE-683F3C5F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702B5F-2937-D3B5-FBA8-97FD75F78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F02087-B240-F8D9-C80C-C499B5FCA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5B86EA-3A68-556D-904D-59CA45B16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9026A50-6117-AAC0-5D4B-2D7C096D8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9A0200-BB4B-39DF-21D2-65D5D3A9B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8E25-7D60-4BAC-B1D5-E10786AC84CF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523F571-9E4F-2932-8097-4E6944EE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2B1563E-3E22-30A2-0243-474E70BB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EFE-B9DB-4E7B-B88E-DD6E11A18D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64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51F07-9251-3D80-E121-0E6E1C9CB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6B8766E-3E41-0886-49EF-DD19709E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8E25-7D60-4BAC-B1D5-E10786AC84CF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DDF484-0C86-069F-48D2-B8B8926F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BEBE9DE-D119-DEF2-54CD-F05752E9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EFE-B9DB-4E7B-B88E-DD6E11A18D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462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004EA1-7D92-D0E2-A6DE-A5BCEF4DF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8E25-7D60-4BAC-B1D5-E10786AC84CF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28002B4-0AD2-076C-644F-91DDC61BE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0E9BDD-33D9-DEDC-40B5-8B25C6F9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EFE-B9DB-4E7B-B88E-DD6E11A18D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88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E125D-5A81-796B-5477-7B856160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60F99C-1035-7864-2E39-56608F05C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9A274A-EDA1-8034-30A3-A7736A935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4773AE-178D-5DF4-28F6-A1AFD5B7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8E25-7D60-4BAC-B1D5-E10786AC84CF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97062F-62E3-495E-C62E-3FD06FA8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85C6B8-7667-479D-CD44-CAF4BDB84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EFE-B9DB-4E7B-B88E-DD6E11A18D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175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6EB20-0477-3AF4-D02F-E6F59C090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F1AF8D-B141-3434-D847-18EDF8461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5CAD5BB-BBC3-2980-B873-133F212C3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918547-B5F2-41CF-F223-975DB11D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D8E25-7D60-4BAC-B1D5-E10786AC84CF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580091-414A-E91F-64D9-238435FD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D7CC253-5628-9D58-019F-76B8E2DE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3EFE-B9DB-4E7B-B88E-DD6E11A18D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180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A135CB1-9F0D-A4D3-4026-9A65A061C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29AAC3-DF9A-C242-E277-290A432D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2607E5-7FAA-A31A-44E5-9930BF07E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D8E25-7D60-4BAC-B1D5-E10786AC84CF}" type="datetimeFigureOut">
              <a:rPr lang="pt-BR" smtClean="0"/>
              <a:t>12/06/2023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CD8459-CE37-61CB-F5AE-2D9DF39EA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69F91E-BC05-5089-325C-A4F651B03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23EFE-B9DB-4E7B-B88E-DD6E11A18D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75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-8462" y="2724652"/>
            <a:ext cx="12192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 TODO MUNDO</a:t>
            </a:r>
          </a:p>
          <a:p>
            <a:pPr algn="ctr"/>
            <a:r>
              <a:rPr lang="pt-BR" sz="2000" b="1" dirty="0">
                <a:ln/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COMPOSIÇÃO: JULHIN DA TIA LICA e GRUPO CANDIEIRO</a:t>
            </a:r>
            <a:endParaRPr lang="pt-BR" sz="20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54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491320" y="2151727"/>
            <a:ext cx="111115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 TODO POVO E TODA GERAÇÃO (EU VOU PROCLAMAR)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 TODO POVO E TODA GERAÇÃO (EU VOU PROCLAMAR) </a:t>
            </a:r>
          </a:p>
        </p:txBody>
      </p:sp>
    </p:spTree>
    <p:extLst>
      <p:ext uri="{BB962C8B-B14F-4D97-AF65-F5344CB8AC3E}">
        <p14:creationId xmlns:p14="http://schemas.microsoft.com/office/powerpoint/2010/main" val="530191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324C6BF-74C7-A243-E551-A07EE7CE1436}"/>
              </a:ext>
            </a:extLst>
          </p:cNvPr>
          <p:cNvSpPr/>
          <p:nvPr/>
        </p:nvSpPr>
        <p:spPr>
          <a:xfrm>
            <a:off x="491320" y="2151727"/>
            <a:ext cx="111115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 TODO POVO E TODA GERAÇÃO (EU VOU PROCLAMAR)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 TODO POVO E TODA GERAÇÃO (EU VOU PROCLAMAR) </a:t>
            </a:r>
          </a:p>
        </p:txBody>
      </p:sp>
    </p:spTree>
    <p:extLst>
      <p:ext uri="{BB962C8B-B14F-4D97-AF65-F5344CB8AC3E}">
        <p14:creationId xmlns:p14="http://schemas.microsoft.com/office/powerpoint/2010/main" val="51901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OS DIAS CORREM SOBRE AS HORAS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(PRA ME LEMBRAR)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QUE PASSAGEIRA É MINHA HISTÓRIA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(NESSE LUGAR)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305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2410754"/>
            <a:ext cx="12192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 QUE TUDO QUE TENHO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 QUE TUDO QUE SOU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(PRECISO DAR)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370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2367171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 QUE POR ONDE EU FOR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 POR ONDE EU PASSAR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(VOU ESPALHAR O AMOR)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934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3044279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VOU PROCLAMAR O SALVADOR.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11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2367171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 TODO MUNDO,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 TODO POVO,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TODA GERAÇÃO,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19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2367171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DOS QUE PASSARAM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DOS FILHOS DE HOJE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DOS QUE VIRÃO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9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2028616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BRAÇOS ABERTOS E DE MÃOS DADAS OLHANDO PRO CÉU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PISANDO NO CHÃO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59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3044279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LEVANDO O AMOR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0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2028616"/>
            <a:ext cx="12192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OS DIAS CORREM SOBRE AS HORAS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(PRA ME LEMBRAR)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QUE PASSAGEIRA É MINHA HISTÓRIA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(NESSE LUGAR)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17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491320" y="2151727"/>
            <a:ext cx="111115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 TODO POVO E TODA GERAÇÃO (EU VOU PROCLAMAR)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 TODO POVO E TODA GERAÇÃO (EU VOU PROCLAMAR) </a:t>
            </a:r>
          </a:p>
        </p:txBody>
      </p:sp>
    </p:spTree>
    <p:extLst>
      <p:ext uri="{BB962C8B-B14F-4D97-AF65-F5344CB8AC3E}">
        <p14:creationId xmlns:p14="http://schemas.microsoft.com/office/powerpoint/2010/main" val="2797740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324C6BF-74C7-A243-E551-A07EE7CE1436}"/>
              </a:ext>
            </a:extLst>
          </p:cNvPr>
          <p:cNvSpPr/>
          <p:nvPr/>
        </p:nvSpPr>
        <p:spPr>
          <a:xfrm>
            <a:off x="491320" y="2151727"/>
            <a:ext cx="1111155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 TODO POVO E TODA GERAÇÃO (EU VOU PROCLAMAR)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 TODO POVO E TODA GERAÇÃO (EU VOU PROCLAMAR) </a:t>
            </a:r>
          </a:p>
        </p:txBody>
      </p:sp>
    </p:spTree>
    <p:extLst>
      <p:ext uri="{BB962C8B-B14F-4D97-AF65-F5344CB8AC3E}">
        <p14:creationId xmlns:p14="http://schemas.microsoft.com/office/powerpoint/2010/main" val="1856978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2410754"/>
            <a:ext cx="12192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 QUE TUDO QUE TENHO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 QUE TUDO QUE SOU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(PRECISO DAR)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7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2367171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 QUE POR ONDE EU FOR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 POR ONDE EU PASSAR </a:t>
            </a:r>
          </a:p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(VOU ESPALHAR O AMOR)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47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3044279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VOU PROCLAMAR O SALVADOR.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27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2367171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 TODO MUNDO,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PRA TODO POVO,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TODA GERAÇÃO,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5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2367171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DOS QUE PASSARAM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DOS FILHOS DE HOJE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DOS QUE VIRÃO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53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2028616"/>
            <a:ext cx="12192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BRAÇOS ABERTOS E DE MÃOS DADAS OLHANDO PRO CÉU </a:t>
            </a:r>
          </a:p>
          <a:p>
            <a:pPr algn="ctr"/>
            <a:r>
              <a:rPr lang="pt-BR" sz="4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PISANDO NO CHÃO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46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A1D0CC-C32F-6B86-15CE-4C2BE0F49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D8397D6-DB6E-5EE5-77BC-231A282D1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34E4986-66E4-1365-C860-9CDBBA782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522" y="152401"/>
            <a:ext cx="3758956" cy="127381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A21D679-2D65-9427-00CC-E5C5F4A2FA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425" y="5972174"/>
            <a:ext cx="819150" cy="8191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4914D4B-95EC-7A25-4C71-56302A60B63D}"/>
              </a:ext>
            </a:extLst>
          </p:cNvPr>
          <p:cNvSpPr/>
          <p:nvPr/>
        </p:nvSpPr>
        <p:spPr>
          <a:xfrm>
            <a:off x="0" y="3044279"/>
            <a:ext cx="12192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LEVANDO O AMOR</a:t>
            </a:r>
            <a:endParaRPr lang="pt-BR" sz="4400" b="1" cap="none" spc="0" dirty="0">
              <a:ln/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1218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286</Words>
  <Application>Microsoft Office PowerPoint</Application>
  <PresentationFormat>Widescreen</PresentationFormat>
  <Paragraphs>52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Kleber Ferreira</dc:creator>
  <cp:lastModifiedBy>Ramon Pinto</cp:lastModifiedBy>
  <cp:revision>2</cp:revision>
  <dcterms:created xsi:type="dcterms:W3CDTF">2023-04-06T13:01:11Z</dcterms:created>
  <dcterms:modified xsi:type="dcterms:W3CDTF">2023-06-12T18:34:28Z</dcterms:modified>
</cp:coreProperties>
</file>